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芫荽" panose="02020500000000000000" charset="-12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大家好，我是連羽健。從小我對課外活動特別有興趣，參加過各式各樣的比賽，無論是技藝還是運動，都累積了不少比賽經驗。這些經歷讓我更習慣面對挑戰，也培養了解決問題的能力。</a:t>
            </a:r>
          </a:p>
          <a:p>
            <a:endParaRPr lang="en-US"/>
          </a:p>
          <a:p>
            <a:r>
              <a:rPr lang="en-US"/>
              <a:t>在高職期間，我開始接觸不同的技職項目，其中最突出的表現是在機電整合領域。我不只投入大量時間練習，也積極參加比賽，最後拿下了工科賽第一名，以及全國技能競賽第二名的成績。這段經歷不只讓我打下扎實的技術基礎，也幫助我以比賽成績進入了台科大。</a:t>
            </a:r>
          </a:p>
          <a:p>
            <a:endParaRPr lang="en-US"/>
          </a:p>
          <a:p>
            <a:r>
              <a:rPr lang="en-US"/>
              <a:t>大學期間，我沒有把時間只放在課業上，而是利用課餘時間積極累積實務經驗，前後累積了超過兩年的相關工作經歷。比起大多數同齡人，我有更多實際面對現場問題、與人協作的機會，這些經驗讓我在實務操作和臨場反應上更加成熟。</a:t>
            </a:r>
          </a:p>
          <a:p>
            <a:endParaRPr lang="en-US"/>
          </a:p>
          <a:p>
            <a:r>
              <a:rPr lang="en-US"/>
              <a:t>在工作中，為了不讓事情變得枯燥，我也會主動去嘗試我不熟悉的領域，例如接觸不同的設備、控制邏輯，甚至是文件撰寫和流程優化。每當遇到問題，我會從細節著手，持續調整、優化，讓整個流程更順、更有效率。</a:t>
            </a:r>
          </a:p>
          <a:p>
            <a:endParaRPr lang="en-US"/>
          </a:p>
          <a:p>
            <a:r>
              <a:rPr lang="en-US"/>
              <a:t>未來我希望能在機電整合和自動化領域繼續深耕，持續精進自己的技術，也能成為團隊中值得信賴、能夠解決問題的人。保持曾經一直努力的精神，繼續向前進。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3381" y="376238"/>
            <a:ext cx="17521238" cy="9534525"/>
          </a:xfrm>
          <a:custGeom>
            <a:avLst/>
            <a:gdLst/>
            <a:ahLst/>
            <a:cxnLst/>
            <a:rect l="l" t="t" r="r" b="b"/>
            <a:pathLst>
              <a:path w="17521238" h="9534525">
                <a:moveTo>
                  <a:pt x="0" y="0"/>
                </a:moveTo>
                <a:lnTo>
                  <a:pt x="17521238" y="0"/>
                </a:lnTo>
                <a:lnTo>
                  <a:pt x="17521238" y="9534524"/>
                </a:lnTo>
                <a:lnTo>
                  <a:pt x="0" y="9534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t="-18912" b="-1891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952697"/>
            <a:ext cx="15696969" cy="148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50"/>
              </a:lnSpc>
            </a:pPr>
            <a:r>
              <a:rPr lang="en-US" sz="10318" spc="103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JAVA期末專題-星際大戰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556215"/>
            <a:ext cx="13615232" cy="131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2"/>
              </a:lnSpc>
            </a:pPr>
            <a:r>
              <a:rPr lang="en-US" sz="3766" spc="37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成員:連羽健B11230227</a:t>
            </a:r>
          </a:p>
          <a:p>
            <a:pPr algn="just">
              <a:lnSpc>
                <a:spcPts val="5272"/>
              </a:lnSpc>
              <a:spcBef>
                <a:spcPct val="0"/>
              </a:spcBef>
            </a:pPr>
            <a:r>
              <a:rPr lang="en-US" sz="3766" spc="37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      王星凱B11007104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25631" y="570639"/>
            <a:ext cx="4236738" cy="118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3"/>
              </a:lnSpc>
              <a:spcBef>
                <a:spcPct val="0"/>
              </a:spcBef>
            </a:pPr>
            <a:r>
              <a:rPr lang="en-US" sz="8257" spc="82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分工說明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97906"/>
            <a:ext cx="16230600" cy="387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王星凱: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endParaRPr lang="en-US" sz="399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程式架構、功能構想、程式介紹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endParaRPr lang="en-US" sz="399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連羽健: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endParaRPr lang="en-US" sz="399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程式修改、簡報介紹、影片錄影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62369" y="3225768"/>
            <a:ext cx="4537279" cy="6032532"/>
          </a:xfrm>
          <a:custGeom>
            <a:avLst/>
            <a:gdLst/>
            <a:ahLst/>
            <a:cxnLst/>
            <a:rect l="l" t="t" r="r" b="b"/>
            <a:pathLst>
              <a:path w="4537279" h="6032532">
                <a:moveTo>
                  <a:pt x="0" y="0"/>
                </a:moveTo>
                <a:lnTo>
                  <a:pt x="4537279" y="0"/>
                </a:lnTo>
                <a:lnTo>
                  <a:pt x="4537279" y="6032532"/>
                </a:lnTo>
                <a:lnTo>
                  <a:pt x="0" y="603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25631" y="570639"/>
            <a:ext cx="4236738" cy="118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3"/>
              </a:lnSpc>
              <a:spcBef>
                <a:spcPct val="0"/>
              </a:spcBef>
            </a:pPr>
            <a:r>
              <a:rPr lang="en-US" sz="8257" spc="82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遊戲說明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84704"/>
            <a:ext cx="16230600" cy="167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遊戲流程:</a:t>
            </a:r>
          </a:p>
          <a:p>
            <a:pPr algn="just">
              <a:lnSpc>
                <a:spcPts val="4399"/>
              </a:lnSpc>
            </a:pPr>
            <a:endParaRPr lang="en-US" sz="399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操作主角擊倒大量的敵人，獲得勝利!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95030" y="2347887"/>
            <a:ext cx="4134679" cy="3157172"/>
          </a:xfrm>
          <a:custGeom>
            <a:avLst/>
            <a:gdLst/>
            <a:ahLst/>
            <a:cxnLst/>
            <a:rect l="l" t="t" r="r" b="b"/>
            <a:pathLst>
              <a:path w="4134679" h="3157172">
                <a:moveTo>
                  <a:pt x="0" y="0"/>
                </a:moveTo>
                <a:lnTo>
                  <a:pt x="4134678" y="0"/>
                </a:lnTo>
                <a:lnTo>
                  <a:pt x="4134678" y="3157171"/>
                </a:lnTo>
                <a:lnTo>
                  <a:pt x="0" y="315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5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151164" y="5846669"/>
            <a:ext cx="5178544" cy="3157172"/>
          </a:xfrm>
          <a:custGeom>
            <a:avLst/>
            <a:gdLst/>
            <a:ahLst/>
            <a:cxnLst/>
            <a:rect l="l" t="t" r="r" b="b"/>
            <a:pathLst>
              <a:path w="5178544" h="3157172">
                <a:moveTo>
                  <a:pt x="0" y="0"/>
                </a:moveTo>
                <a:lnTo>
                  <a:pt x="5178544" y="0"/>
                </a:lnTo>
                <a:lnTo>
                  <a:pt x="5178544" y="3157172"/>
                </a:lnTo>
                <a:lnTo>
                  <a:pt x="0" y="3157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69" b="-946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3796395" y="4115817"/>
            <a:ext cx="3633411" cy="4888024"/>
          </a:xfrm>
          <a:custGeom>
            <a:avLst/>
            <a:gdLst/>
            <a:ahLst/>
            <a:cxnLst/>
            <a:rect l="l" t="t" r="r" b="b"/>
            <a:pathLst>
              <a:path w="3633411" h="4888024">
                <a:moveTo>
                  <a:pt x="0" y="0"/>
                </a:moveTo>
                <a:lnTo>
                  <a:pt x="3633410" y="0"/>
                </a:lnTo>
                <a:lnTo>
                  <a:pt x="3633410" y="4888024"/>
                </a:lnTo>
                <a:lnTo>
                  <a:pt x="0" y="4888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025631" y="570639"/>
            <a:ext cx="4236738" cy="118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3"/>
              </a:lnSpc>
              <a:spcBef>
                <a:spcPct val="0"/>
              </a:spcBef>
            </a:pPr>
            <a:r>
              <a:rPr lang="en-US" sz="8257" spc="82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操作方式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7930" y="1797906"/>
            <a:ext cx="10404440" cy="664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主畫面: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PLAY-體驗較為簡單的遊戲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endParaRPr lang="en-US" sz="399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INSTRUCTIONS-遊戲操作介紹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endParaRPr lang="en-US" sz="399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LEVEL-挑戰較為困難的遊戲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endParaRPr lang="en-US" sz="399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操作說明: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玩家移動：上下左右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射擊：space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r>
              <a:rPr lang="en-US" sz="399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使用技能：A</a:t>
            </a:r>
          </a:p>
          <a:p>
            <a:pPr algn="just">
              <a:lnSpc>
                <a:spcPts val="4399"/>
              </a:lnSpc>
              <a:spcBef>
                <a:spcPct val="0"/>
              </a:spcBef>
            </a:pPr>
            <a:endParaRPr lang="en-US" sz="399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5143500"/>
            <a:ext cx="3689556" cy="3723219"/>
          </a:xfrm>
          <a:custGeom>
            <a:avLst/>
            <a:gdLst/>
            <a:ahLst/>
            <a:cxnLst/>
            <a:rect l="l" t="t" r="r" b="b"/>
            <a:pathLst>
              <a:path w="3689556" h="3723219">
                <a:moveTo>
                  <a:pt x="0" y="0"/>
                </a:moveTo>
                <a:lnTo>
                  <a:pt x="3689556" y="0"/>
                </a:lnTo>
                <a:lnTo>
                  <a:pt x="3689556" y="3723219"/>
                </a:lnTo>
                <a:lnTo>
                  <a:pt x="0" y="3723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387333" y="2487401"/>
            <a:ext cx="3871967" cy="6303201"/>
          </a:xfrm>
          <a:custGeom>
            <a:avLst/>
            <a:gdLst/>
            <a:ahLst/>
            <a:cxnLst/>
            <a:rect l="l" t="t" r="r" b="b"/>
            <a:pathLst>
              <a:path w="3871967" h="6303201">
                <a:moveTo>
                  <a:pt x="0" y="0"/>
                </a:moveTo>
                <a:lnTo>
                  <a:pt x="3871967" y="0"/>
                </a:lnTo>
                <a:lnTo>
                  <a:pt x="3871967" y="6303202"/>
                </a:lnTo>
                <a:lnTo>
                  <a:pt x="0" y="630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025631" y="570639"/>
            <a:ext cx="4236738" cy="118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3"/>
              </a:lnSpc>
              <a:spcBef>
                <a:spcPct val="0"/>
              </a:spcBef>
            </a:pPr>
            <a:r>
              <a:rPr lang="en-US" sz="8257" spc="82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遊戲內容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78856"/>
            <a:ext cx="9401515" cy="328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3"/>
              </a:lnSpc>
            </a:pPr>
            <a:r>
              <a:rPr lang="en-US" sz="393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遊戲主角:</a:t>
            </a:r>
          </a:p>
          <a:p>
            <a:pPr algn="just">
              <a:lnSpc>
                <a:spcPts val="4333"/>
              </a:lnSpc>
            </a:pPr>
            <a:endParaRPr lang="en-US" sz="393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33"/>
              </a:lnSpc>
              <a:spcBef>
                <a:spcPct val="0"/>
              </a:spcBef>
            </a:pPr>
            <a:r>
              <a:rPr lang="en-US" sz="393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按下空白鍵能使用火焰彈攻擊，每次攻擊能補充技能能量，按下A即可發射龍魂攻擊。</a:t>
            </a:r>
          </a:p>
          <a:p>
            <a:pPr algn="just">
              <a:lnSpc>
                <a:spcPts val="4333"/>
              </a:lnSpc>
              <a:spcBef>
                <a:spcPct val="0"/>
              </a:spcBef>
            </a:pPr>
            <a:endParaRPr lang="en-US" sz="393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820151"/>
            <a:ext cx="3811051" cy="2769042"/>
          </a:xfrm>
          <a:custGeom>
            <a:avLst/>
            <a:gdLst/>
            <a:ahLst/>
            <a:cxnLst/>
            <a:rect l="l" t="t" r="r" b="b"/>
            <a:pathLst>
              <a:path w="3811051" h="2769042">
                <a:moveTo>
                  <a:pt x="0" y="0"/>
                </a:moveTo>
                <a:lnTo>
                  <a:pt x="3811051" y="0"/>
                </a:lnTo>
                <a:lnTo>
                  <a:pt x="3811051" y="2769042"/>
                </a:lnTo>
                <a:lnTo>
                  <a:pt x="0" y="2769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484853" y="5820151"/>
            <a:ext cx="3081556" cy="2752857"/>
          </a:xfrm>
          <a:custGeom>
            <a:avLst/>
            <a:gdLst/>
            <a:ahLst/>
            <a:cxnLst/>
            <a:rect l="l" t="t" r="r" b="b"/>
            <a:pathLst>
              <a:path w="3081556" h="2752857">
                <a:moveTo>
                  <a:pt x="0" y="0"/>
                </a:moveTo>
                <a:lnTo>
                  <a:pt x="3081556" y="0"/>
                </a:lnTo>
                <a:lnTo>
                  <a:pt x="3081556" y="2752858"/>
                </a:lnTo>
                <a:lnTo>
                  <a:pt x="0" y="2752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3563585" y="5091402"/>
            <a:ext cx="3695715" cy="3497791"/>
          </a:xfrm>
          <a:custGeom>
            <a:avLst/>
            <a:gdLst/>
            <a:ahLst/>
            <a:cxnLst/>
            <a:rect l="l" t="t" r="r" b="b"/>
            <a:pathLst>
              <a:path w="3695715" h="3497791">
                <a:moveTo>
                  <a:pt x="0" y="0"/>
                </a:moveTo>
                <a:lnTo>
                  <a:pt x="3695715" y="0"/>
                </a:lnTo>
                <a:lnTo>
                  <a:pt x="3695715" y="3497791"/>
                </a:lnTo>
                <a:lnTo>
                  <a:pt x="0" y="3497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29" b="-282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9414512" y="5063946"/>
            <a:ext cx="3695715" cy="3552703"/>
          </a:xfrm>
          <a:custGeom>
            <a:avLst/>
            <a:gdLst/>
            <a:ahLst/>
            <a:cxnLst/>
            <a:rect l="l" t="t" r="r" b="b"/>
            <a:pathLst>
              <a:path w="3695715" h="3552703">
                <a:moveTo>
                  <a:pt x="0" y="0"/>
                </a:moveTo>
                <a:lnTo>
                  <a:pt x="3695715" y="0"/>
                </a:lnTo>
                <a:lnTo>
                  <a:pt x="3695715" y="3552703"/>
                </a:lnTo>
                <a:lnTo>
                  <a:pt x="0" y="3552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025631" y="570639"/>
            <a:ext cx="4236738" cy="118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3"/>
              </a:lnSpc>
              <a:spcBef>
                <a:spcPct val="0"/>
              </a:spcBef>
            </a:pPr>
            <a:r>
              <a:rPr lang="en-US" sz="8257" spc="82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遊戲內容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778856"/>
            <a:ext cx="9401515" cy="274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3"/>
              </a:lnSpc>
            </a:pPr>
            <a:r>
              <a:rPr lang="en-US" sz="393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遊戲敵人:</a:t>
            </a:r>
          </a:p>
          <a:p>
            <a:pPr algn="just">
              <a:lnSpc>
                <a:spcPts val="4333"/>
              </a:lnSpc>
            </a:pPr>
            <a:endParaRPr lang="en-US" sz="393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33"/>
              </a:lnSpc>
              <a:spcBef>
                <a:spcPct val="0"/>
              </a:spcBef>
            </a:pPr>
            <a:r>
              <a:rPr lang="en-US" sz="393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遊戲有四種怪物，兩種小兵及兩種BOSS</a:t>
            </a:r>
          </a:p>
          <a:p>
            <a:pPr algn="just">
              <a:lnSpc>
                <a:spcPts val="4333"/>
              </a:lnSpc>
              <a:spcBef>
                <a:spcPct val="0"/>
              </a:spcBef>
            </a:pPr>
            <a:endParaRPr lang="en-US" sz="393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33"/>
              </a:lnSpc>
              <a:spcBef>
                <a:spcPct val="0"/>
              </a:spcBef>
            </a:pPr>
            <a:endParaRPr lang="en-US" sz="393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820151"/>
            <a:ext cx="3811051" cy="2769042"/>
          </a:xfrm>
          <a:custGeom>
            <a:avLst/>
            <a:gdLst/>
            <a:ahLst/>
            <a:cxnLst/>
            <a:rect l="l" t="t" r="r" b="b"/>
            <a:pathLst>
              <a:path w="3811051" h="2769042">
                <a:moveTo>
                  <a:pt x="0" y="0"/>
                </a:moveTo>
                <a:lnTo>
                  <a:pt x="3811051" y="0"/>
                </a:lnTo>
                <a:lnTo>
                  <a:pt x="3811051" y="2769042"/>
                </a:lnTo>
                <a:lnTo>
                  <a:pt x="0" y="2769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532319" y="5610308"/>
            <a:ext cx="3081556" cy="2752857"/>
          </a:xfrm>
          <a:custGeom>
            <a:avLst/>
            <a:gdLst/>
            <a:ahLst/>
            <a:cxnLst/>
            <a:rect l="l" t="t" r="r" b="b"/>
            <a:pathLst>
              <a:path w="3081556" h="2752857">
                <a:moveTo>
                  <a:pt x="0" y="0"/>
                </a:moveTo>
                <a:lnTo>
                  <a:pt x="3081556" y="0"/>
                </a:lnTo>
                <a:lnTo>
                  <a:pt x="3081556" y="2752857"/>
                </a:lnTo>
                <a:lnTo>
                  <a:pt x="0" y="2752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025631" y="570639"/>
            <a:ext cx="4236738" cy="118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3"/>
              </a:lnSpc>
              <a:spcBef>
                <a:spcPct val="0"/>
              </a:spcBef>
            </a:pPr>
            <a:r>
              <a:rPr lang="en-US" sz="8257" spc="82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遊戲內容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78856"/>
            <a:ext cx="15585175" cy="383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3"/>
              </a:lnSpc>
            </a:pPr>
            <a:r>
              <a:rPr lang="en-US" sz="393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遊戲敵人(小兵):</a:t>
            </a:r>
          </a:p>
          <a:p>
            <a:pPr algn="just">
              <a:lnSpc>
                <a:spcPts val="4333"/>
              </a:lnSpc>
            </a:pPr>
            <a:endParaRPr lang="en-US" sz="393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33"/>
              </a:lnSpc>
            </a:pPr>
            <a:r>
              <a:rPr lang="en-US" sz="393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分別兩種攻擊模式:</a:t>
            </a:r>
          </a:p>
          <a:p>
            <a:pPr algn="just">
              <a:lnSpc>
                <a:spcPts val="4333"/>
              </a:lnSpc>
            </a:pPr>
            <a:endParaRPr lang="en-US" sz="393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333"/>
              </a:lnSpc>
              <a:spcBef>
                <a:spcPct val="0"/>
              </a:spcBef>
            </a:pPr>
            <a:r>
              <a:rPr lang="en-US" sz="393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(圖左)橫向移動，並發射遠距離攻擊。血量較厚</a:t>
            </a:r>
          </a:p>
          <a:p>
            <a:pPr algn="just">
              <a:lnSpc>
                <a:spcPts val="4333"/>
              </a:lnSpc>
              <a:spcBef>
                <a:spcPct val="0"/>
              </a:spcBef>
            </a:pPr>
            <a:r>
              <a:rPr lang="en-US" sz="3939" spc="3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(圖右)環形移動，且存在時間越久，速度與範圍會越來越大。血量較薄</a:t>
            </a:r>
          </a:p>
          <a:p>
            <a:pPr algn="just">
              <a:lnSpc>
                <a:spcPts val="4333"/>
              </a:lnSpc>
              <a:spcBef>
                <a:spcPct val="0"/>
              </a:spcBef>
            </a:pPr>
            <a:endParaRPr lang="en-US" sz="3939" spc="39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63585" y="5091402"/>
            <a:ext cx="3695715" cy="3497791"/>
          </a:xfrm>
          <a:custGeom>
            <a:avLst/>
            <a:gdLst/>
            <a:ahLst/>
            <a:cxnLst/>
            <a:rect l="l" t="t" r="r" b="b"/>
            <a:pathLst>
              <a:path w="3695715" h="3497791">
                <a:moveTo>
                  <a:pt x="0" y="0"/>
                </a:moveTo>
                <a:lnTo>
                  <a:pt x="3695715" y="0"/>
                </a:lnTo>
                <a:lnTo>
                  <a:pt x="3695715" y="3497791"/>
                </a:lnTo>
                <a:lnTo>
                  <a:pt x="0" y="3497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29" b="-282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5036490"/>
            <a:ext cx="3695715" cy="3552703"/>
          </a:xfrm>
          <a:custGeom>
            <a:avLst/>
            <a:gdLst/>
            <a:ahLst/>
            <a:cxnLst/>
            <a:rect l="l" t="t" r="r" b="b"/>
            <a:pathLst>
              <a:path w="3695715" h="3552703">
                <a:moveTo>
                  <a:pt x="0" y="0"/>
                </a:moveTo>
                <a:lnTo>
                  <a:pt x="3695715" y="0"/>
                </a:lnTo>
                <a:lnTo>
                  <a:pt x="3695715" y="3552703"/>
                </a:lnTo>
                <a:lnTo>
                  <a:pt x="0" y="3552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025631" y="570639"/>
            <a:ext cx="4236738" cy="118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3"/>
              </a:lnSpc>
              <a:spcBef>
                <a:spcPct val="0"/>
              </a:spcBef>
            </a:pPr>
            <a:r>
              <a:rPr lang="en-US" sz="8257" spc="82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遊戲內容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88381"/>
            <a:ext cx="15647101" cy="316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sz="3797" spc="3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遊戲敵人(BOSS):</a:t>
            </a:r>
          </a:p>
          <a:p>
            <a:pPr algn="just">
              <a:lnSpc>
                <a:spcPts val="4177"/>
              </a:lnSpc>
            </a:pPr>
            <a:endParaRPr lang="en-US" sz="3797" spc="37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177"/>
              </a:lnSpc>
            </a:pPr>
            <a:r>
              <a:rPr lang="en-US" sz="3797" spc="3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分別兩種攻擊模式:</a:t>
            </a:r>
          </a:p>
          <a:p>
            <a:pPr algn="just">
              <a:lnSpc>
                <a:spcPts val="4177"/>
              </a:lnSpc>
            </a:pPr>
            <a:endParaRPr lang="en-US" sz="3797" spc="37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177"/>
              </a:lnSpc>
            </a:pPr>
            <a:r>
              <a:rPr lang="en-US" sz="3797" spc="3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(圖左)橫向移動，並發射遠距離攻擊。</a:t>
            </a:r>
          </a:p>
          <a:p>
            <a:pPr algn="just">
              <a:lnSpc>
                <a:spcPts val="4177"/>
              </a:lnSpc>
              <a:spcBef>
                <a:spcPct val="0"/>
              </a:spcBef>
            </a:pPr>
            <a:r>
              <a:rPr lang="en-US" sz="3797" spc="3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(圖右)環形移動，擁有非常快速的移動，較厚的血量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25631" y="2931632"/>
            <a:ext cx="4767221" cy="6326668"/>
          </a:xfrm>
          <a:custGeom>
            <a:avLst/>
            <a:gdLst/>
            <a:ahLst/>
            <a:cxnLst/>
            <a:rect l="l" t="t" r="r" b="b"/>
            <a:pathLst>
              <a:path w="4767221" h="6326668">
                <a:moveTo>
                  <a:pt x="0" y="0"/>
                </a:moveTo>
                <a:lnTo>
                  <a:pt x="4767221" y="0"/>
                </a:lnTo>
                <a:lnTo>
                  <a:pt x="4767221" y="6326668"/>
                </a:lnTo>
                <a:lnTo>
                  <a:pt x="0" y="6326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2463466" y="2931632"/>
            <a:ext cx="4795834" cy="6326668"/>
          </a:xfrm>
          <a:custGeom>
            <a:avLst/>
            <a:gdLst/>
            <a:ahLst/>
            <a:cxnLst/>
            <a:rect l="l" t="t" r="r" b="b"/>
            <a:pathLst>
              <a:path w="4795834" h="6326668">
                <a:moveTo>
                  <a:pt x="0" y="0"/>
                </a:moveTo>
                <a:lnTo>
                  <a:pt x="4795834" y="0"/>
                </a:lnTo>
                <a:lnTo>
                  <a:pt x="4795834" y="6326668"/>
                </a:lnTo>
                <a:lnTo>
                  <a:pt x="0" y="6326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" r="-8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025631" y="570639"/>
            <a:ext cx="4236738" cy="118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3"/>
              </a:lnSpc>
              <a:spcBef>
                <a:spcPct val="0"/>
              </a:spcBef>
            </a:pPr>
            <a:r>
              <a:rPr lang="en-US" sz="8257" spc="82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遊戲內容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88381"/>
            <a:ext cx="15647101" cy="368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sz="3797" spc="3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遊戲失敗與成功:</a:t>
            </a:r>
          </a:p>
          <a:p>
            <a:pPr algn="just">
              <a:lnSpc>
                <a:spcPts val="4177"/>
              </a:lnSpc>
            </a:pPr>
            <a:endParaRPr lang="en-US" sz="3797" spc="37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177"/>
              </a:lnSpc>
            </a:pPr>
            <a:r>
              <a:rPr lang="en-US" sz="3797" spc="3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成功條件:</a:t>
            </a:r>
          </a:p>
          <a:p>
            <a:pPr algn="just">
              <a:lnSpc>
                <a:spcPts val="4177"/>
              </a:lnSpc>
            </a:pPr>
            <a:r>
              <a:rPr lang="en-US" sz="3797" spc="3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擊倒BOSS即可勝利</a:t>
            </a:r>
          </a:p>
          <a:p>
            <a:pPr algn="just">
              <a:lnSpc>
                <a:spcPts val="4177"/>
              </a:lnSpc>
            </a:pPr>
            <a:endParaRPr lang="en-US" sz="3797" spc="37">
              <a:solidFill>
                <a:srgbClr val="FFFFFF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177"/>
              </a:lnSpc>
            </a:pPr>
            <a:r>
              <a:rPr lang="en-US" sz="3797" spc="3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失敗條件:</a:t>
            </a:r>
          </a:p>
          <a:p>
            <a:pPr algn="just">
              <a:lnSpc>
                <a:spcPts val="4177"/>
              </a:lnSpc>
              <a:spcBef>
                <a:spcPct val="0"/>
              </a:spcBef>
            </a:pPr>
            <a:r>
              <a:rPr lang="en-US" sz="3797" spc="3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主角血量歸零即為失敗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自訂</PresentationFormat>
  <Paragraphs>68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Calibri</vt:lpstr>
      <vt:lpstr>芫荽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Dark Simple Presentation</dc:title>
  <dc:creator>User</dc:creator>
  <cp:lastModifiedBy>凱 王</cp:lastModifiedBy>
  <cp:revision>2</cp:revision>
  <dcterms:created xsi:type="dcterms:W3CDTF">2006-08-16T00:00:00Z</dcterms:created>
  <dcterms:modified xsi:type="dcterms:W3CDTF">2025-05-19T07:23:16Z</dcterms:modified>
  <dc:identifier>DAGZkOJTkl4</dc:identifier>
</cp:coreProperties>
</file>